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8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9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249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03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21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32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7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181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055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855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532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95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B151F-5188-4BD5-A545-2E6E66F7291D}" type="datetimeFigureOut">
              <a:rPr lang="ru-RU" smtClean="0"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7C18B-B75F-4CE0-8F74-38EA2E1FE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6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1" y="1285875"/>
            <a:ext cx="1517650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588" y="1255713"/>
            <a:ext cx="1524000" cy="560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3" y="178495"/>
            <a:ext cx="67470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Хи</a:t>
            </a:r>
            <a:r>
              <a:rPr lang="uk-UA" sz="3200" b="1" i="1" dirty="0" err="1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жий</a:t>
            </a:r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птах з ряду  </a:t>
            </a:r>
            <a:r>
              <a:rPr lang="uk-UA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совоподібних</a:t>
            </a:r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lang="uk-UA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занесений</a:t>
            </a:r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в </a:t>
            </a:r>
            <a:r>
              <a:rPr lang="uk-UA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Червону</a:t>
            </a:r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книгу </a:t>
            </a:r>
            <a:r>
              <a:rPr lang="uk-UA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України</a:t>
            </a:r>
            <a:r>
              <a:rPr lang="ru-RU" sz="3200" b="1" i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0100" y="4755568"/>
            <a:ext cx="59055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Г 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38725" y="4755568"/>
            <a:ext cx="5349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94275" y="3858630"/>
            <a:ext cx="5286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В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73750" y="3858630"/>
            <a:ext cx="5715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78075" y="4757738"/>
            <a:ext cx="60166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57663" y="3858630"/>
            <a:ext cx="5302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86125" y="4757738"/>
            <a:ext cx="509588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102100" y="4755568"/>
            <a:ext cx="520700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65488" y="3858630"/>
            <a:ext cx="585787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П</a:t>
            </a:r>
            <a:endParaRPr lang="ru-RU" sz="4800" b="1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01888" y="3858630"/>
            <a:ext cx="557212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А</a:t>
            </a:r>
          </a:p>
        </p:txBody>
      </p:sp>
      <p:graphicFrame>
        <p:nvGraphicFramePr>
          <p:cNvPr id="17" name="Объект 3"/>
          <p:cNvGraphicFramePr>
            <a:graphicFrameLocks/>
          </p:cNvGraphicFramePr>
          <p:nvPr/>
        </p:nvGraphicFramePr>
        <p:xfrm>
          <a:off x="1811338" y="2041525"/>
          <a:ext cx="5260975" cy="11541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2195"/>
                <a:gridCol w="1052195"/>
                <a:gridCol w="1052195"/>
                <a:gridCol w="1052195"/>
                <a:gridCol w="1052195"/>
              </a:tblGrid>
              <a:tr h="1154113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6" marR="91446" marT="45678" marB="456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6" marR="91446" marT="45678" marB="456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6" marR="91446" marT="45678" marB="456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6" marR="91446" marT="45678" marB="456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L="91446" marR="91446" marT="45678" marB="456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2776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2015-10-04T19:49:28Z</dcterms:created>
  <dcterms:modified xsi:type="dcterms:W3CDTF">2015-10-04T19:51:27Z</dcterms:modified>
</cp:coreProperties>
</file>